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8" r:id="rId4"/>
    <p:sldId id="257" r:id="rId5"/>
    <p:sldId id="260" r:id="rId6"/>
    <p:sldId id="259" r:id="rId7"/>
    <p:sldId id="262" r:id="rId8"/>
    <p:sldId id="263" r:id="rId9"/>
    <p:sldId id="264" r:id="rId10"/>
    <p:sldId id="265" r:id="rId11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89386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3"/>
        <p:guide pos="311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presProps" Target="presProps.xml"  /><Relationship Id="rId13" Type="http://schemas.openxmlformats.org/officeDocument/2006/relationships/viewProps" Target="viewProps.xml"  /><Relationship Id="rId14" Type="http://schemas.openxmlformats.org/officeDocument/2006/relationships/theme" Target="theme/theme1.xml"  /><Relationship Id="rId15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52499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28651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310171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817941"/>
      </p:ext>
    </p:extLst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207525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990293"/>
      </p:ext>
    </p:extLst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642074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514349" y="3077280"/>
            <a:ext cx="5829299" cy="2123369"/>
          </a:xfrm>
        </p:spPr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699" y="5613400"/>
            <a:ext cx="4800599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3077280"/>
            <a:ext cx="6858000" cy="2123369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1607330" y="3198813"/>
            <a:ext cx="3643324" cy="464343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4972049" y="396699"/>
            <a:ext cx="15430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899" y="396699"/>
            <a:ext cx="45148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541734" y="6365522"/>
            <a:ext cx="5829299" cy="196744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4" y="4198585"/>
            <a:ext cx="5829299" cy="216693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89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4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342020" y="2373313"/>
            <a:ext cx="6172199" cy="65364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34289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348614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34202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527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344215" y="6934200"/>
            <a:ext cx="4114799" cy="818621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5" y="885119"/>
            <a:ext cx="4114799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5" y="7752821"/>
            <a:ext cx="4114799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899" y="2311400"/>
            <a:ext cx="6172199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49" y="9181394"/>
            <a:ext cx="21716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.jpeg"  /><Relationship Id="rId4" Type="http://schemas.openxmlformats.org/officeDocument/2006/relationships/image" Target="../media/image4.jpeg"  /><Relationship Id="rId5" Type="http://schemas.openxmlformats.org/officeDocument/2006/relationships/image" Target="../media/image5.jpeg"  /><Relationship Id="rId6" Type="http://schemas.openxmlformats.org/officeDocument/2006/relationships/image" Target="../media/image6.png"  /><Relationship Id="rId7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8.jpeg"  /><Relationship Id="rId6" Type="http://schemas.openxmlformats.org/officeDocument/2006/relationships/image" Target="../media/image9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10.jpeg"  /><Relationship Id="rId6" Type="http://schemas.openxmlformats.org/officeDocument/2006/relationships/image" Target="../media/image11.jpeg"  /><Relationship Id="rId7" Type="http://schemas.openxmlformats.org/officeDocument/2006/relationships/image" Target="../media/image12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Relationship Id="rId3" Type="http://schemas.openxmlformats.org/officeDocument/2006/relationships/image" Target="../media/image13.png"  /><Relationship Id="rId4" Type="http://schemas.openxmlformats.org/officeDocument/2006/relationships/image" Target="../media/image13.png"  /><Relationship Id="rId5" Type="http://schemas.openxmlformats.org/officeDocument/2006/relationships/image" Target="../media/image14.png"  /><Relationship Id="rId6" Type="http://schemas.openxmlformats.org/officeDocument/2006/relationships/image" Target="../media/image15.png"  /><Relationship Id="rId7" Type="http://schemas.openxmlformats.org/officeDocument/2006/relationships/image" Target="../media/image16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"/>
          <p:cNvSpPr txBox="1"/>
          <p:nvPr/>
        </p:nvSpPr>
        <p:spPr>
          <a:xfrm>
            <a:off x="305335" y="8596312"/>
            <a:ext cx="776704" cy="755333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 b="1"/>
              <a:t>1.</a:t>
            </a:r>
            <a:r>
              <a:rPr lang="ko-KR" altLang="en-US" sz="1100" b="1"/>
              <a:t> 테마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2.</a:t>
            </a:r>
            <a:r>
              <a:rPr lang="ko-KR" altLang="en-US" sz="1100" b="1"/>
              <a:t> 컨셉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3.</a:t>
            </a:r>
            <a:r>
              <a:rPr lang="ko-KR" altLang="en-US" sz="1100" b="1"/>
              <a:t> 기능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4.</a:t>
            </a:r>
            <a:r>
              <a:rPr lang="ko-KR" altLang="en-US" sz="1100" b="1"/>
              <a:t> </a:t>
            </a:r>
            <a:r>
              <a:rPr lang="en-US" altLang="ko-KR" sz="1100" b="1"/>
              <a:t>UI / UX</a:t>
            </a:r>
            <a:endParaRPr lang="en-US" altLang="ko-KR" sz="1100" b="1"/>
          </a:p>
        </p:txBody>
      </p:sp>
      <p:sp>
        <p:nvSpPr>
          <p:cNvPr id="8" name=""/>
          <p:cNvSpPr txBox="1"/>
          <p:nvPr/>
        </p:nvSpPr>
        <p:spPr>
          <a:xfrm>
            <a:off x="3946678" y="3245255"/>
            <a:ext cx="2012643" cy="367490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/>
              <a:t>musicor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4007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"/>
          <p:cNvGrpSpPr/>
          <p:nvPr/>
        </p:nvGrpSpPr>
        <p:grpSpPr>
          <a:xfrm rot="0">
            <a:off x="2674327" y="137583"/>
            <a:ext cx="4557346" cy="6582833"/>
            <a:chOff x="0" y="0"/>
            <a:chExt cx="6858000" cy="9906000"/>
          </a:xfrm>
        </p:grpSpPr>
        <p:sp>
          <p:nvSpPr>
            <p:cNvPr id="4" name=""/>
            <p:cNvSpPr/>
            <p:nvPr/>
          </p:nvSpPr>
          <p:spPr>
            <a:xfrm>
              <a:off x="0" y="0"/>
              <a:ext cx="6858000" cy="990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pic>
          <p:nvPicPr>
            <p:cNvPr id="5" name=""/>
            <p:cNvPicPr>
              <a:picLocks noChangeAspect="1"/>
            </p:cNvPicPr>
            <p:nvPr/>
          </p:nvPicPr>
          <p:blipFill rotWithShape="1">
            <a:blip r:embed="rId3"/>
            <a:srcRect l="7180" t="17030" r="67360" b="8670"/>
            <a:stretch>
              <a:fillRect/>
            </a:stretch>
          </p:blipFill>
          <p:spPr>
            <a:xfrm>
              <a:off x="1444624" y="625272"/>
              <a:ext cx="3968749" cy="8655456"/>
            </a:xfrm>
            <a:prstGeom prst="rect">
              <a:avLst/>
            </a:prstGeom>
          </p:spPr>
        </p:pic>
        <p:sp>
          <p:nvSpPr>
            <p:cNvPr id="15" name=""/>
            <p:cNvSpPr txBox="1"/>
            <p:nvPr/>
          </p:nvSpPr>
          <p:spPr>
            <a:xfrm>
              <a:off x="4631611" y="173546"/>
              <a:ext cx="2217862" cy="62625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랜딩페이지의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background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는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black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6" name=""/>
            <p:cNvSpPr/>
            <p:nvPr/>
          </p:nvSpPr>
          <p:spPr>
            <a:xfrm>
              <a:off x="4488007" y="173548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7" name=""/>
            <p:cNvSpPr txBox="1"/>
            <p:nvPr/>
          </p:nvSpPr>
          <p:spPr>
            <a:xfrm>
              <a:off x="3860672" y="896786"/>
              <a:ext cx="2317241" cy="63402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랜딩페이지로 돌아가는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Logo image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8" name=""/>
            <p:cNvSpPr/>
            <p:nvPr/>
          </p:nvSpPr>
          <p:spPr>
            <a:xfrm>
              <a:off x="3887051" y="707020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9" name=""/>
            <p:cNvSpPr txBox="1"/>
            <p:nvPr/>
          </p:nvSpPr>
          <p:spPr>
            <a:xfrm>
              <a:off x="4748843" y="2821969"/>
              <a:ext cx="1086170" cy="629523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Color Pick 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구역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20" name=""/>
            <p:cNvSpPr/>
            <p:nvPr/>
          </p:nvSpPr>
          <p:spPr>
            <a:xfrm>
              <a:off x="4631613" y="2834093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31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7467600" y="0"/>
            <a:ext cx="6858000" cy="5126025"/>
          </a:xfrm>
          <a:prstGeom prst="rect">
            <a:avLst/>
          </a:prstGeom>
        </p:spPr>
      </p:pic>
      <p:grpSp>
        <p:nvGrpSpPr>
          <p:cNvPr id="15" name=""/>
          <p:cNvGrpSpPr/>
          <p:nvPr/>
        </p:nvGrpSpPr>
        <p:grpSpPr>
          <a:xfrm rot="0">
            <a:off x="2476500" y="163285"/>
            <a:ext cx="4832227" cy="6533170"/>
            <a:chOff x="0" y="0"/>
            <a:chExt cx="7326923" cy="9906000"/>
          </a:xfrm>
        </p:grpSpPr>
        <p:sp>
          <p:nvSpPr>
            <p:cNvPr id="4" name=""/>
            <p:cNvSpPr/>
            <p:nvPr/>
          </p:nvSpPr>
          <p:spPr>
            <a:xfrm>
              <a:off x="0" y="0"/>
              <a:ext cx="6858000" cy="990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pic>
          <p:nvPicPr>
            <p:cNvPr id="6" name=""/>
            <p:cNvPicPr>
              <a:picLocks noChangeAspect="1"/>
            </p:cNvPicPr>
            <p:nvPr/>
          </p:nvPicPr>
          <p:blipFill rotWithShape="1">
            <a:blip r:embed="rId4"/>
            <a:srcRect l="38080" t="9490" r="36570" b="28140"/>
            <a:stretch>
              <a:fillRect/>
            </a:stretch>
          </p:blipFill>
          <p:spPr>
            <a:xfrm>
              <a:off x="1685927" y="1302899"/>
              <a:ext cx="3486144" cy="6411201"/>
            </a:xfrm>
            <a:prstGeom prst="rect">
              <a:avLst/>
            </a:prstGeom>
          </p:spPr>
        </p:pic>
        <p:sp>
          <p:nvSpPr>
            <p:cNvPr id="7" name=""/>
            <p:cNvSpPr txBox="1"/>
            <p:nvPr/>
          </p:nvSpPr>
          <p:spPr>
            <a:xfrm>
              <a:off x="4952998" y="124849"/>
              <a:ext cx="2322047" cy="89560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>
                <a:defRPr/>
              </a:pPr>
              <a:r>
                <a:rPr lang="ko-KR" altLang="en-US" sz="1100">
                  <a:solidFill>
                    <a:schemeClr val="lt1"/>
                  </a:solidFill>
                </a:rPr>
                <a:t>백그라운드 컬러는</a:t>
              </a:r>
              <a:endParaRPr lang="ko-KR" altLang="en-US" sz="1100">
                <a:solidFill>
                  <a:schemeClr val="lt1"/>
                </a:solidFill>
              </a:endParaRPr>
            </a:p>
            <a:p>
              <a:pPr lvl="0">
                <a:defRPr/>
              </a:pPr>
              <a:r>
                <a:rPr lang="en-US" altLang="ko-KR" sz="1100">
                  <a:solidFill>
                    <a:schemeClr val="lt1"/>
                  </a:solidFill>
                </a:rPr>
                <a:t>USER</a:t>
              </a:r>
              <a:r>
                <a:rPr lang="ko-KR" altLang="en-US" sz="1100">
                  <a:solidFill>
                    <a:schemeClr val="lt1"/>
                  </a:solidFill>
                </a:rPr>
                <a:t>가 선택한 오늘의 컬러로 한다</a:t>
              </a:r>
              <a:endParaRPr lang="ko-KR" altLang="en-US" sz="1100">
                <a:solidFill>
                  <a:schemeClr val="lt1"/>
                </a:solidFill>
              </a:endParaRPr>
            </a:p>
          </p:txBody>
        </p:sp>
        <p:sp>
          <p:nvSpPr>
            <p:cNvPr id="8" name=""/>
            <p:cNvSpPr/>
            <p:nvPr/>
          </p:nvSpPr>
          <p:spPr>
            <a:xfrm>
              <a:off x="4809392" y="199111"/>
              <a:ext cx="143607" cy="143607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9" name=""/>
            <p:cNvSpPr txBox="1"/>
            <p:nvPr/>
          </p:nvSpPr>
          <p:spPr>
            <a:xfrm>
              <a:off x="5681882" y="1213995"/>
              <a:ext cx="1645041" cy="140956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수려한 느낌이 나도록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불투명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background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 효과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0" name=""/>
            <p:cNvSpPr/>
            <p:nvPr/>
          </p:nvSpPr>
          <p:spPr>
            <a:xfrm>
              <a:off x="5417965" y="1280635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1" name=""/>
            <p:cNvSpPr txBox="1"/>
            <p:nvPr/>
          </p:nvSpPr>
          <p:spPr>
            <a:xfrm>
              <a:off x="3042283" y="549008"/>
              <a:ext cx="1719115" cy="113580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Click || Drag 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하여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  <a:p>
              <a:pPr marL="0" lv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여닫을 수 있는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nav menu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2" name=""/>
            <p:cNvSpPr/>
            <p:nvPr/>
          </p:nvSpPr>
          <p:spPr>
            <a:xfrm>
              <a:off x="4881196" y="828738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3" name=""/>
            <p:cNvSpPr txBox="1"/>
            <p:nvPr/>
          </p:nvSpPr>
          <p:spPr>
            <a:xfrm>
              <a:off x="4381496" y="3548785"/>
              <a:ext cx="2216541" cy="89452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beat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에 따른 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커버이미지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background animation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4" name=""/>
            <p:cNvSpPr/>
            <p:nvPr/>
          </p:nvSpPr>
          <p:spPr>
            <a:xfrm>
              <a:off x="4237890" y="3623047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4218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866900" y="0"/>
            <a:ext cx="6172199" cy="1335278"/>
          </a:xfrm>
        </p:spPr>
        <p:txBody>
          <a:bodyPr/>
          <a:p>
            <a:pPr lvl="0">
              <a:defRPr/>
            </a:pPr>
            <a:r>
              <a:rPr lang="en-US" altLang="ko-KR"/>
              <a:t>Color Psychology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23999" y="1335278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74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7429500"/>
            <a:ext cx="9906000" cy="3714750"/>
          </a:xfrm>
          <a:prstGeom prst="rect">
            <a:avLst/>
          </a:prstGeom>
        </p:spPr>
      </p:pic>
      <p:pic>
        <p:nvPicPr>
          <p:cNvPr id="16" name=""/>
          <p:cNvPicPr>
            <a:picLocks noChangeAspect="1"/>
          </p:cNvPicPr>
          <p:nvPr/>
        </p:nvPicPr>
        <p:blipFill rotWithShape="1">
          <a:blip r:embed="rId4"/>
          <a:srcRect l="24590"/>
          <a:stretch>
            <a:fillRect/>
          </a:stretch>
        </p:blipFill>
        <p:spPr>
          <a:xfrm>
            <a:off x="-1" y="966107"/>
            <a:ext cx="9906001" cy="4925786"/>
          </a:xfrm>
          <a:prstGeom prst="rect">
            <a:avLst/>
          </a:prstGeom>
        </p:spPr>
      </p:pic>
      <p:pic>
        <p:nvPicPr>
          <p:cNvPr id="1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0" y="-3714750"/>
            <a:ext cx="9906000" cy="3714750"/>
          </a:xfrm>
          <a:prstGeom prst="rect">
            <a:avLst/>
          </a:prstGeom>
        </p:spPr>
      </p:pic>
      <p:sp>
        <p:nvSpPr>
          <p:cNvPr id="25" name=""/>
          <p:cNvSpPr txBox="1"/>
          <p:nvPr/>
        </p:nvSpPr>
        <p:spPr>
          <a:xfrm>
            <a:off x="264788" y="1818469"/>
            <a:ext cx="5634821" cy="1610531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MUSIC WITH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COLOR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</p:txBody>
      </p:sp>
      <p:grpSp>
        <p:nvGrpSpPr>
          <p:cNvPr id="2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2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2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34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grpSp>
          <p:nvGrpSpPr>
            <p:cNvPr id="32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lvl="0">
                  <a:defRPr/>
                </a:pPr>
                <a:r>
                  <a:rPr lang="en-US" altLang="ko-KR" sz="2300" b="1">
                    <a:solidFill>
                      <a:schemeClr val="lt1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lang="en-US" altLang="ko-KR" sz="2300" b="1">
                  <a:solidFill>
                    <a:schemeClr val="lt1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19" name=""/>
              <p:cNvPicPr>
                <a:picLocks noChangeAspect="1"/>
              </p:cNvPicPr>
              <p:nvPr/>
            </p:nvPicPr>
            <p:blipFill rotWithShape="1">
              <a:blip r:embed="rId6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20" name=""/>
              <p:cNvPicPr>
                <a:picLocks noChangeAspect="1"/>
              </p:cNvPicPr>
              <p:nvPr/>
            </p:nvPicPr>
            <p:blipFill rotWithShape="1">
              <a:blip r:embed="rId7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55258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pic>
        <p:nvPicPr>
          <p:cNvPr id="3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913418" y="-11918372"/>
            <a:ext cx="2992582" cy="4488872"/>
          </a:xfrm>
          <a:prstGeom prst="rect">
            <a:avLst/>
          </a:prstGeom>
        </p:spPr>
      </p:pic>
      <p:sp>
        <p:nvSpPr>
          <p:cNvPr id="62" name=""/>
          <p:cNvSpPr txBox="1"/>
          <p:nvPr/>
        </p:nvSpPr>
        <p:spPr>
          <a:xfrm>
            <a:off x="0" y="1974956"/>
            <a:ext cx="5254730" cy="313806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What kind of music </a:t>
            </a:r>
            <a:endPara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should we listen to today?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we 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color the music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recommend the song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by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the color you choose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</p:txBody>
      </p:sp>
      <p:pic>
        <p:nvPicPr>
          <p:cNvPr id="63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605403" y="775389"/>
            <a:ext cx="4300596" cy="6082610"/>
          </a:xfrm>
          <a:prstGeom prst="rect">
            <a:avLst/>
          </a:prstGeom>
        </p:spPr>
      </p:pic>
      <p:grpSp>
        <p:nvGrpSpPr>
          <p:cNvPr id="6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5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6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572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"/>
          <p:cNvSpPr txBox="1"/>
          <p:nvPr/>
        </p:nvSpPr>
        <p:spPr>
          <a:xfrm>
            <a:off x="0" y="1693323"/>
            <a:ext cx="9906000" cy="393861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 sz="2000" b="1">
                <a:latin typeface="Dubai"/>
                <a:ea typeface="에스코어 드림 4 Regular"/>
                <a:cs typeface="Dubai"/>
              </a:rPr>
              <a:t>PLAY YOUR TODAY’S COLOR</a:t>
            </a:r>
            <a:endParaRPr lang="en-US" altLang="ko-KR" sz="2000" b="1">
              <a:latin typeface="Dubai"/>
              <a:ea typeface="에스코어 드림 4 Regular"/>
              <a:cs typeface="Dubai"/>
            </a:endParaRPr>
          </a:p>
        </p:txBody>
      </p:sp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sp>
        <p:nvSpPr>
          <p:cNvPr id="44" name=""/>
          <p:cNvSpPr/>
          <p:nvPr/>
        </p:nvSpPr>
        <p:spPr>
          <a:xfrm>
            <a:off x="6756238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5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7" name=""/>
          <p:cNvSpPr/>
          <p:nvPr/>
        </p:nvSpPr>
        <p:spPr>
          <a:xfrm>
            <a:off x="924099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6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>
              <a:solidFill>
                <a:srgbClr val="d9d9d9"/>
              </a:solidFill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1060738" y="2834294"/>
            <a:ext cx="1831052" cy="59470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QUIET VIOLET</a:t>
            </a:r>
            <a:endParaRPr lang="en-US" altLang="ko-KR" sz="1300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the smooth vive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060736" y="4344439"/>
            <a:ext cx="1916779" cy="25613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creativity / fantasy / inspiring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grpSp>
        <p:nvGrpSpPr>
          <p:cNvPr id="64" name=""/>
          <p:cNvGrpSpPr/>
          <p:nvPr/>
        </p:nvGrpSpPr>
        <p:grpSpPr>
          <a:xfrm rot="0">
            <a:off x="3624652" y="2296022"/>
            <a:ext cx="2751944" cy="2751944"/>
            <a:chOff x="3823317" y="2513737"/>
            <a:chExt cx="2316515" cy="2316515"/>
          </a:xfrm>
        </p:grpSpPr>
        <p:sp>
          <p:nvSpPr>
            <p:cNvPr id="46" name=""/>
            <p:cNvSpPr/>
            <p:nvPr/>
          </p:nvSpPr>
          <p:spPr>
            <a:xfrm>
              <a:off x="3823317" y="2513737"/>
              <a:ext cx="2316515" cy="2316515"/>
            </a:xfrm>
            <a:prstGeom prst="roundRect">
              <a:avLst>
                <a:gd name="adj" fmla="val 8007"/>
              </a:avLst>
            </a:prstGeom>
            <a:blipFill rotWithShape="1">
              <a:blip r:embed="rId7">
                <a:alphaModFix amt="50000"/>
                <a:lum/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51" name=""/>
            <p:cNvSpPr txBox="1"/>
            <p:nvPr/>
          </p:nvSpPr>
          <p:spPr>
            <a:xfrm>
              <a:off x="3973854" y="2834293"/>
              <a:ext cx="1946884" cy="49524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>
                <a:defRPr/>
              </a:pPr>
              <a:r>
                <a:rPr lang="en-US" altLang="ko-KR" sz="2000" b="1">
                  <a:solidFill>
                    <a:srgbClr val="d9d9d9"/>
                  </a:solidFill>
                  <a:latin typeface="Dubai"/>
                  <a:cs typeface="Dubai"/>
                </a:rPr>
                <a:t>SMILE YELLOW</a:t>
              </a:r>
              <a:endParaRPr lang="en-US" altLang="ko-KR" sz="2000" b="1">
                <a:solidFill>
                  <a:srgbClr val="d9d9d9"/>
                </a:solidFill>
                <a:latin typeface="Dubai"/>
                <a:cs typeface="Dubai"/>
              </a:endParaRPr>
            </a:p>
            <a:p>
              <a:pPr lvl="0">
                <a:defRPr/>
              </a:pPr>
              <a:r>
                <a:rPr lang="en-US" altLang="ko-KR" sz="1300" b="1">
                  <a:solidFill>
                    <a:srgbClr val="d9d9d9"/>
                  </a:solidFill>
                  <a:latin typeface="Dubai"/>
                  <a:cs typeface="Dubai"/>
                </a:rPr>
                <a:t>i’m happy now</a:t>
              </a:r>
              <a:endParaRPr lang="en-US" altLang="ko-KR" sz="1300" b="1">
                <a:solidFill>
                  <a:srgbClr val="d9d9d9"/>
                </a:solidFill>
                <a:latin typeface="Dubai"/>
                <a:cs typeface="Dubai"/>
              </a:endParaRPr>
            </a:p>
          </p:txBody>
        </p:sp>
        <p:sp>
          <p:nvSpPr>
            <p:cNvPr id="52" name=""/>
            <p:cNvSpPr txBox="1"/>
            <p:nvPr/>
          </p:nvSpPr>
          <p:spPr>
            <a:xfrm>
              <a:off x="3973853" y="4344438"/>
              <a:ext cx="1403962" cy="21985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>
                <a:defRPr/>
              </a:pPr>
              <a:r>
                <a:rPr lang="en-US" altLang="ko-KR" sz="1100">
                  <a:solidFill>
                    <a:srgbClr val="d9d9d9"/>
                  </a:solidFill>
                  <a:latin typeface="Dubai"/>
                  <a:cs typeface="Dubai"/>
                </a:rPr>
                <a:t>fun / creative / hope</a:t>
              </a:r>
              <a:endParaRPr lang="en-US" altLang="ko-KR" sz="1100">
                <a:solidFill>
                  <a:srgbClr val="d9d9d9"/>
                </a:solidFill>
                <a:latin typeface="Dubai"/>
                <a:cs typeface="Dubai"/>
              </a:endParaRPr>
            </a:p>
          </p:txBody>
        </p:sp>
      </p:grpSp>
      <p:sp>
        <p:nvSpPr>
          <p:cNvPr id="53" name=""/>
          <p:cNvSpPr txBox="1"/>
          <p:nvPr/>
        </p:nvSpPr>
        <p:spPr>
          <a:xfrm>
            <a:off x="6879908" y="2834294"/>
            <a:ext cx="1831053" cy="59470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OCEAN BLUE</a:t>
            </a:r>
            <a:endParaRPr lang="en-US" altLang="ko-KR" sz="2000" b="1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feel so good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6879906" y="4344439"/>
            <a:ext cx="1916779" cy="25613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peace / trust / serenity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grpSp>
        <p:nvGrpSpPr>
          <p:cNvPr id="55" name=""/>
          <p:cNvGrpSpPr/>
          <p:nvPr/>
        </p:nvGrpSpPr>
        <p:grpSpPr>
          <a:xfrm rot="16200000">
            <a:off x="9409528" y="3551183"/>
            <a:ext cx="222477" cy="241623"/>
            <a:chOff x="5175249" y="6117647"/>
            <a:chExt cx="222477" cy="241624"/>
          </a:xfrm>
        </p:grpSpPr>
        <p:sp>
          <p:nvSpPr>
            <p:cNvPr id="56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57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58" name=""/>
          <p:cNvGrpSpPr/>
          <p:nvPr/>
        </p:nvGrpSpPr>
        <p:grpSpPr>
          <a:xfrm rot="5400000">
            <a:off x="286959" y="3551183"/>
            <a:ext cx="222477" cy="241623"/>
            <a:chOff x="5175249" y="6117647"/>
            <a:chExt cx="222477" cy="241624"/>
          </a:xfrm>
        </p:grpSpPr>
        <p:sp>
          <p:nvSpPr>
            <p:cNvPr id="59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60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61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404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41427" y="0"/>
            <a:ext cx="91645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04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 txBox="1"/>
          <p:nvPr/>
        </p:nvSpPr>
        <p:spPr>
          <a:xfrm>
            <a:off x="0" y="-907787"/>
            <a:ext cx="1805940" cy="648706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이미지 클릭시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rPr>
              <a:t>,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Calibri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rPr>
              <a:t>&gt;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 팝업창 펼쳐짐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grpSp>
        <p:nvGrpSpPr>
          <p:cNvPr id="7" name=""/>
          <p:cNvGrpSpPr/>
          <p:nvPr/>
        </p:nvGrpSpPr>
        <p:grpSpPr>
          <a:xfrm rot="0">
            <a:off x="370714" y="0"/>
            <a:ext cx="9164572" cy="6858000"/>
            <a:chOff x="741427" y="0"/>
            <a:chExt cx="9164572" cy="6858000"/>
          </a:xfrm>
        </p:grpSpPr>
        <p:pic>
          <p:nvPicPr>
            <p:cNvPr id="5" name="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741427" y="0"/>
              <a:ext cx="9164572" cy="6858000"/>
            </a:xfrm>
            <a:prstGeom prst="rect">
              <a:avLst/>
            </a:prstGeom>
          </p:spPr>
        </p:pic>
        <p:pic>
          <p:nvPicPr>
            <p:cNvPr id="6" name=""/>
            <p:cNvPicPr>
              <a:picLocks noChangeAspect="1"/>
            </p:cNvPicPr>
            <p:nvPr/>
          </p:nvPicPr>
          <p:blipFill rotWithShape="1">
            <a:blip r:embed="rId3"/>
            <a:srcRect l="5260" t="7340" r="85080" b="82710"/>
            <a:stretch>
              <a:fillRect/>
            </a:stretch>
          </p:blipFill>
          <p:spPr>
            <a:xfrm>
              <a:off x="741428" y="491795"/>
              <a:ext cx="9164572" cy="6061221"/>
            </a:xfrm>
            <a:prstGeom prst="rect">
              <a:avLst/>
            </a:prstGeom>
          </p:spPr>
        </p:pic>
      </p:grpSp>
      <p:pic>
        <p:nvPicPr>
          <p:cNvPr id="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-9164572" y="0"/>
            <a:ext cx="9164572" cy="6858000"/>
          </a:xfrm>
          <a:prstGeom prst="rect">
            <a:avLst/>
          </a:prstGeom>
        </p:spPr>
      </p:pic>
      <p:pic>
        <p:nvPicPr>
          <p:cNvPr id="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165304" y="893956"/>
            <a:ext cx="3575391" cy="3697279"/>
          </a:xfrm>
          <a:prstGeom prst="rect">
            <a:avLst/>
          </a:prstGeom>
        </p:spPr>
      </p:pic>
      <p:sp>
        <p:nvSpPr>
          <p:cNvPr id="10" name=""/>
          <p:cNvSpPr txBox="1"/>
          <p:nvPr/>
        </p:nvSpPr>
        <p:spPr>
          <a:xfrm>
            <a:off x="1100646" y="2215943"/>
            <a:ext cx="1410588" cy="1868221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300" b="1">
                <a:latin typeface="ONE 모바일고딕 Title"/>
                <a:ea typeface="ONE 모바일고딕 Title"/>
              </a:rPr>
              <a:t>Genre </a:t>
            </a: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r>
              <a:rPr lang="en-US" altLang="ko-KR" sz="1300">
                <a:latin typeface="ONE 모바일고딕 Title"/>
                <a:ea typeface="ONE 모바일고딕 Title"/>
              </a:rPr>
              <a:t>Hip-Hp</a:t>
            </a: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r>
              <a:rPr lang="en-US" altLang="ko-KR" sz="1300" b="1">
                <a:latin typeface="ONE 모바일고딕 Title"/>
                <a:ea typeface="ONE 모바일고딕 Title"/>
              </a:rPr>
              <a:t>Plaaylist </a:t>
            </a: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r>
              <a:rPr lang="en-US" altLang="ko-KR" sz="1300">
                <a:latin typeface="ONE 모바일고딕 Title"/>
                <a:ea typeface="ONE 모바일고딕 Title"/>
              </a:rPr>
              <a:t>Hip-Hop Drive</a:t>
            </a:r>
            <a:endParaRPr lang="en-US" altLang="ko-KR" sz="1300">
              <a:latin typeface="ONE 모바일고딕 Title"/>
              <a:ea typeface="ONE 모바일고딕 Title"/>
            </a:endParaRPr>
          </a:p>
        </p:txBody>
      </p:sp>
      <p:sp>
        <p:nvSpPr>
          <p:cNvPr id="12" name=""/>
          <p:cNvSpPr/>
          <p:nvPr/>
        </p:nvSpPr>
        <p:spPr>
          <a:xfrm>
            <a:off x="7841371" y="2742595"/>
            <a:ext cx="1293499" cy="407458"/>
          </a:xfrm>
          <a:prstGeom prst="roundRect">
            <a:avLst>
              <a:gd name="adj" fmla="val 50000"/>
            </a:avLst>
          </a:prstGeom>
          <a:gradFill flip="xy" rotWithShape="1">
            <a:gsLst>
              <a:gs pos="0">
                <a:srgbClr val="800080">
                  <a:alpha val="100000"/>
                </a:srgbClr>
              </a:gs>
              <a:gs pos="100000">
                <a:srgbClr val="ff0000">
                  <a:alpha val="5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ONE 모바일고딕 Title"/>
                <a:ea typeface="ONE 모바일고딕 Title"/>
              </a:rPr>
              <a:t>Another Color?</a:t>
            </a:r>
            <a:endParaRPr lang="en-US" altLang="ko-KR" sz="1000"/>
          </a:p>
        </p:txBody>
      </p:sp>
      <p:sp>
        <p:nvSpPr>
          <p:cNvPr id="14" name=""/>
          <p:cNvSpPr txBox="1"/>
          <p:nvPr/>
        </p:nvSpPr>
        <p:spPr>
          <a:xfrm>
            <a:off x="1805940" y="-453893"/>
            <a:ext cx="3898519" cy="258900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0000"/>
                </a:solidFill>
                <a:latin typeface="Calibri"/>
                <a:ea typeface="맑은 고딕"/>
                <a:cs typeface="맑은 고딕"/>
              </a:rPr>
              <a:t>● 백그라운드 컬러는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USER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0000"/>
                </a:solidFill>
                <a:latin typeface="Calibri"/>
                <a:ea typeface="맑은 고딕"/>
                <a:cs typeface="맑은 고딕"/>
              </a:rPr>
              <a:t>가 선택한 오늘의 컬러로 한다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0000"/>
              </a:solidFill>
              <a:latin typeface="Calibri"/>
              <a:ea typeface="맑은 고딕"/>
              <a:cs typeface="맑은 고딕"/>
            </a:endParaRPr>
          </a:p>
        </p:txBody>
      </p:sp>
      <p:grpSp>
        <p:nvGrpSpPr>
          <p:cNvPr id="22" name=""/>
          <p:cNvGrpSpPr/>
          <p:nvPr/>
        </p:nvGrpSpPr>
        <p:grpSpPr>
          <a:xfrm rot="0">
            <a:off x="7657118" y="5960270"/>
            <a:ext cx="1219635" cy="236941"/>
            <a:chOff x="7643510" y="5905841"/>
            <a:chExt cx="1219635" cy="236941"/>
          </a:xfrm>
        </p:grpSpPr>
        <p:sp>
          <p:nvSpPr>
            <p:cNvPr id="19" name=""/>
            <p:cNvSpPr txBox="1"/>
            <p:nvPr/>
          </p:nvSpPr>
          <p:spPr>
            <a:xfrm>
              <a:off x="7643510" y="5905841"/>
              <a:ext cx="1051900" cy="23694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00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ONE 모바일고딕 Title"/>
                  <a:ea typeface="ONE 모바일고딕 Title"/>
                </a:rPr>
                <a:t>music from</a:t>
              </a:r>
              <a:endParaRPr xmlns:mc="http://schemas.openxmlformats.org/markup-compatibility/2006" xmlns:hp="http://schemas.haansoft.com/office/presentation/8.0" kumimoji="0" lang="en-US" altLang="ko-KR" sz="1000" i="0" u="none" strike="noStrike" kern="1200" cap="none" spc="0" normalizeH="0" baseline="0" mc:Ignorable="hp" hp:hslEmbossed="0">
                <a:solidFill>
                  <a:srgbClr val="ffffff"/>
                </a:solidFill>
                <a:latin typeface="ONE 모바일고딕 Title"/>
                <a:ea typeface="ONE 모바일고딕 Title"/>
              </a:endParaRPr>
            </a:p>
          </p:txBody>
        </p:sp>
        <p:pic>
          <p:nvPicPr>
            <p:cNvPr id="21" name="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8538013" y="5905841"/>
              <a:ext cx="325132" cy="229055"/>
            </a:xfrm>
            <a:prstGeom prst="rect">
              <a:avLst/>
            </a:prstGeom>
          </p:spPr>
        </p:pic>
      </p:grpSp>
      <p:pic>
        <p:nvPicPr>
          <p:cNvPr id="23" name=""/>
          <p:cNvPicPr>
            <a:picLocks noChangeAspect="1"/>
          </p:cNvPicPr>
          <p:nvPr/>
        </p:nvPicPr>
        <p:blipFill rotWithShape="1">
          <a:blip r:embed="rId7">
            <a:lum bright="70000" contrast="-50000"/>
          </a:blip>
          <a:srcRect l="12730" t="33100" r="12730" b="33100"/>
          <a:stretch>
            <a:fillRect/>
          </a:stretch>
        </p:blipFill>
        <p:spPr>
          <a:xfrm>
            <a:off x="3438548" y="4352622"/>
            <a:ext cx="3162254" cy="143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643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121</ep:Words>
  <ep:PresentationFormat>A4 용지(210x297mm)</ep:PresentationFormat>
  <ep:Paragraphs>35</ep:Paragraphs>
  <ep:Slides>9</ep:Slides>
  <ep:Notes>5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한컴오피스</vt:lpstr>
      <vt:lpstr>슬라이드 1</vt:lpstr>
      <vt:lpstr>슬라이드 2</vt:lpstr>
      <vt:lpstr>슬라이드 3</vt:lpstr>
      <vt:lpstr>Color Psychology</vt:lpstr>
      <vt:lpstr>슬라이드 5</vt:lpstr>
      <vt:lpstr>슬라이드 6</vt:lpstr>
      <vt:lpstr>슬라이드 7</vt:lpstr>
      <vt:lpstr>슬라이드 8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2022-05-27T03:19:48.316</dcterms:created>
  <dc:creator>eyela</dc:creator>
  <cp:lastModifiedBy>eyela</cp:lastModifiedBy>
  <dcterms:modified xsi:type="dcterms:W3CDTF">2022-06-29T07:47:01.069</dcterms:modified>
  <cp:revision>65</cp:revision>
  <cp:version>12.0.0.1633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